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220" y="3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3016-428A-4C07-9DCE-7C33986177A3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256B-7ADF-4240-ADA0-C8548BB937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8670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3016-428A-4C07-9DCE-7C33986177A3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256B-7ADF-4240-ADA0-C8548BB937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7109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3016-428A-4C07-9DCE-7C33986177A3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256B-7ADF-4240-ADA0-C8548BB937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2150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3016-428A-4C07-9DCE-7C33986177A3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256B-7ADF-4240-ADA0-C8548BB937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0917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3016-428A-4C07-9DCE-7C33986177A3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256B-7ADF-4240-ADA0-C8548BB937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1578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3016-428A-4C07-9DCE-7C33986177A3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256B-7ADF-4240-ADA0-C8548BB937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78504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3016-428A-4C07-9DCE-7C33986177A3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256B-7ADF-4240-ADA0-C8548BB937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8974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3016-428A-4C07-9DCE-7C33986177A3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256B-7ADF-4240-ADA0-C8548BB937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1621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3016-428A-4C07-9DCE-7C33986177A3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256B-7ADF-4240-ADA0-C8548BB937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15821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3016-428A-4C07-9DCE-7C33986177A3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256B-7ADF-4240-ADA0-C8548BB937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4487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3016-428A-4C07-9DCE-7C33986177A3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256B-7ADF-4240-ADA0-C8548BB937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7721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43016-428A-4C07-9DCE-7C33986177A3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D256B-7ADF-4240-ADA0-C8548BB937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7441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32656" y="2382599"/>
            <a:ext cx="3096344" cy="3074457"/>
          </a:xfrm>
          <a:prstGeom prst="rect">
            <a:avLst/>
          </a:prstGeom>
          <a:solidFill>
            <a:srgbClr val="F2F2F2"/>
          </a:solidFill>
          <a:ln>
            <a:solidFill>
              <a:schemeClr val="bg1">
                <a:lumMod val="95000"/>
              </a:schemeClr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ДОРОГИЕ ДРУЗЬЯ!</a:t>
            </a:r>
          </a:p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ВОЕННАЯ СЛУЖБА ПО КОНТРАКТУ – ДОСТОЙНЫЙ ВЫБОР ПАТРИОТА РОССИИ, ПРОФЕССИОНАЛЬНОГО ЗАЩИТНИК СВОЕЙ РОДИНЫ</a:t>
            </a:r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ctr">
              <a:defRPr/>
            </a:pPr>
            <a:endParaRPr lang="ru-RU" sz="1200" b="1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4685" y="7545288"/>
            <a:ext cx="6068652" cy="13009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Вооруженные силы Российской Федерации оснащаются современным высокотехнологичным вооружением и военной техникой. В войска поступают новейшие системы и комплексы, требующие специальных знаний и навыков настоящих профессионалов.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429000" y="5459681"/>
            <a:ext cx="3024336" cy="20856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Поступая на военную службу по контракту, вы выбираете стабильность, широкие возможности для самореализации, достойный уровень жизни и высокий социальный статус.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0872"/>
          <a:stretch/>
        </p:blipFill>
        <p:spPr>
          <a:xfrm>
            <a:off x="0" y="9001760"/>
            <a:ext cx="6858000" cy="90424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0" y="8951894"/>
            <a:ext cx="6858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77800">
                    <a:schemeClr val="tx1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ПОСТУПЛЕНИЯ</a:t>
            </a:r>
          </a:p>
          <a:p>
            <a:pPr algn="ctr"/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77800">
                    <a:schemeClr val="tx1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ВОЕННУЮ СЛУЖБУ ПО КОНТРАКТУ ОБРАЩАТЬСЯ:</a:t>
            </a:r>
          </a:p>
          <a:p>
            <a:pPr algn="ctr"/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77800">
                    <a:schemeClr val="tx1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390046, г. Рязань, ул. Фрунзе, д. 27</a:t>
            </a:r>
          </a:p>
          <a:p>
            <a:pPr algn="ctr"/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77800">
                    <a:schemeClr val="tx1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Тел. 8 (4912) 25 - 36 - 29 </a:t>
            </a:r>
            <a:r>
              <a:rPr lang="en-US" sz="1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77800">
                    <a:schemeClr val="tx1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povsk</a:t>
            </a:r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77800">
                    <a:schemeClr val="tx1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77800">
                    <a:schemeClr val="tx1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77800">
                    <a:schemeClr val="tx1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77800">
                    <a:schemeClr val="tx1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ryazan@yandex.ru </a:t>
            </a:r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77800">
                    <a:schemeClr val="tx1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77800">
                    <a:schemeClr val="tx1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vk.com/</a:t>
            </a:r>
            <a:r>
              <a:rPr lang="en-US" sz="1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77800">
                    <a:schemeClr val="tx1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povsk_rzn</a:t>
            </a:r>
            <a:endParaRPr lang="ru-RU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77800">
                  <a:schemeClr val="tx1"/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6858000" cy="116955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77800">
                  <a:schemeClr val="tx1"/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77800">
                    <a:schemeClr val="tx1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 СЧИТАЕШЬ СЕБЯ МУЖЧИНОЙ ?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77800">
                    <a:schemeClr val="tx1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77800">
                  <a:schemeClr val="tx1"/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77800">
                  <a:schemeClr val="tx1"/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22601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113</Words>
  <Application>Microsoft Office PowerPoint</Application>
  <PresentationFormat>Лист A4 (210x297 мм)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Kraftway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СЕЛЕЗНЕВ</dc:creator>
  <cp:lastModifiedBy>СЕЛЕЗНЕВ</cp:lastModifiedBy>
  <cp:revision>9</cp:revision>
  <cp:lastPrinted>2016-05-27T05:31:23Z</cp:lastPrinted>
  <dcterms:created xsi:type="dcterms:W3CDTF">2016-05-27T04:59:08Z</dcterms:created>
  <dcterms:modified xsi:type="dcterms:W3CDTF">2017-03-14T07:21:20Z</dcterms:modified>
</cp:coreProperties>
</file>