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8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67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10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15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9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157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50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897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162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82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48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72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44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4664" y="2360712"/>
            <a:ext cx="3096344" cy="3312368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9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Планируется внесение изменений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воинской обязанности и военной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службе»,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огласно которых категория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 получивших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среднее профессиональное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будет иметь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заключить контракт на прохождение военной службы в Вооруженных Силах Российской Федерации сроком на два либо три года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ВЗАМЕН ПРОХОЖДЕНИЯ ВОЕННОЙ СЛУЖБЫ 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ПРИЗЫВУ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4685" y="7545288"/>
            <a:ext cx="6068652" cy="130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 гарантии, предусмотренные законодательством Российской Федерации для контрактников и членов их семей, а так же комплект формы одежды,  практически соответствующий номенклатуре, предусмотренной для офицерского состава и прапорщиков, со специальными знаками различия, существенно повышают их статус в войсках и значимо отличают от военнослужащих по призыву.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5459681"/>
            <a:ext cx="3024336" cy="2085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Повседневная жизнь и служебная деятельность призывников регламентируется распорядком дня от подъема до отбоя.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Служебное время контрактников  регулируется регламентом служебного времени, обеспечивающим выполнение задач боевой подготовки, а так же текущей повседневной деятельности при 40 – часовой неделе.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872"/>
          <a:stretch/>
        </p:blipFill>
        <p:spPr>
          <a:xfrm>
            <a:off x="0" y="9001760"/>
            <a:ext cx="6858000" cy="9042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8769424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ПОСТУПЛЕНИЯ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ВОЕННУЮ СЛУЖБУ ПО КОНТРАКТУ ОБРАЩАТЬСЯ: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390046, г. Рязань, ул. Фрунзе, д. 27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Тел. 8 (4912) 25 - 36 - 29 </a:t>
            </a:r>
            <a:r>
              <a:rPr lang="en-US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povsk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ryazan@yandex.ru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povsk_rzn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77800">
                  <a:schemeClr val="tx1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6858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77800">
                  <a:schemeClr val="tx1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ПОЛУЧИЛ СРЕДНЕЕ ПРОФЕССИОНАЛЬНОЕ ОБРАЗОВАНИЕ 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77800">
                  <a:schemeClr val="tx1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260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181</Words>
  <Application>Microsoft Office PowerPoint</Application>
  <PresentationFormat>Лист A4 (210x297 мм)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СЕЛЕЗНЕВ</dc:creator>
  <cp:lastModifiedBy>СЕЛЕЗНЕВ</cp:lastModifiedBy>
  <cp:revision>8</cp:revision>
  <cp:lastPrinted>2016-05-27T05:31:23Z</cp:lastPrinted>
  <dcterms:created xsi:type="dcterms:W3CDTF">2016-05-27T04:59:08Z</dcterms:created>
  <dcterms:modified xsi:type="dcterms:W3CDTF">2017-03-14T07:16:44Z</dcterms:modified>
</cp:coreProperties>
</file>