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CD"/>
    <a:srgbClr val="FFF6D5"/>
    <a:srgbClr val="FFF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2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2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2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1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3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3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5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4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6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3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7B03-39D6-4EAF-A60E-F9BCDB3701C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3756-2415-455E-9AA9-0447190D4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5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4"/>
          <a:stretch/>
        </p:blipFill>
        <p:spPr>
          <a:xfrm>
            <a:off x="0" y="0"/>
            <a:ext cx="6858000" cy="8261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261131"/>
            <a:ext cx="6858000" cy="1644869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606510"/>
            <a:ext cx="6858000" cy="1077218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>
              <a:schemeClr val="accent1">
                <a:satMod val="175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ПОСТУПЛЕНИЯ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ВОЕННУЮ СЛУЖБУ ПО КОНТРАКТУ ОБРАЩАТЬСЯ: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390046, г. Рязань, ул. Фрунзе, д. 27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 (4912) 25 - 36 - 29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povsk</a:t>
            </a:r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ryazan@yandex.ru </a:t>
            </a:r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povsk_rzn</a:t>
            </a:r>
            <a:endParaRPr lang="ru-RU" sz="1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glow rad="1778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121353"/>
            <a:ext cx="6858000" cy="1784647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606510"/>
            <a:ext cx="6858000" cy="1077218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>
              <a:schemeClr val="accent1">
                <a:satMod val="175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ПОСТУПЛЕНИЯ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ВОЕННУЮ СЛУЖБУ ПО КОНТРАКТУ ОБРАЩАТЬСЯ: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390046, г. Рязань, ул. Фрунзе, д. 27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 (4912) 25 - 36 - 29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povsk</a:t>
            </a:r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ryazan@yandex.ru </a:t>
            </a:r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778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povsk_rzn</a:t>
            </a:r>
            <a:endParaRPr lang="ru-RU" sz="1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glow rad="1778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9"/>
          <a:stretch/>
        </p:blipFill>
        <p:spPr>
          <a:xfrm>
            <a:off x="0" y="-20538"/>
            <a:ext cx="6858000" cy="81418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96952" y="4952999"/>
            <a:ext cx="3456384" cy="2880321"/>
          </a:xfrm>
          <a:prstGeom prst="rect">
            <a:avLst/>
          </a:prstGeom>
          <a:solidFill>
            <a:srgbClr val="FFF6D5"/>
          </a:solidFill>
          <a:ln>
            <a:solidFill>
              <a:srgbClr val="FFF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14836" y="4996248"/>
            <a:ext cx="3456384" cy="2862322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>
              <a:schemeClr val="accent1">
                <a:satMod val="175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ДЛЯ ПОСТУПЛЕНИЯ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НА ВОЕННУЮ СЛУЖБУ ПО КОНТРАКТУ ОБРАЩАТЬСЯ: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390046, г. Рязань, ул. Фрунзе, д. 27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Тел. 8 (4912) </a:t>
            </a:r>
            <a:r>
              <a:rPr lang="ru-RU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25-36-29 </a:t>
            </a:r>
          </a:p>
          <a:p>
            <a:pPr algn="ctr"/>
            <a:r>
              <a:rPr lang="en-US" sz="2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povsk</a:t>
            </a:r>
            <a:r>
              <a:rPr lang="ru-RU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ryazan@yandex.ru </a:t>
            </a:r>
            <a:r>
              <a:rPr lang="ru-RU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2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povsk_rzn</a:t>
            </a:r>
            <a:endParaRPr lang="ru-RU" sz="20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110</Words>
  <Application>Microsoft Office PowerPoint</Application>
  <PresentationFormat>Лист A4 (210x297 мм)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СЕЛЕЗНЕВ</dc:creator>
  <cp:lastModifiedBy>СЕЛЕЗНЕВ</cp:lastModifiedBy>
  <cp:revision>3</cp:revision>
  <dcterms:created xsi:type="dcterms:W3CDTF">2016-05-23T06:47:00Z</dcterms:created>
  <dcterms:modified xsi:type="dcterms:W3CDTF">2016-05-23T07:04:02Z</dcterms:modified>
</cp:coreProperties>
</file>